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0" y="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2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4" y="2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4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sldNum" idx="12"/>
          </p:nvPr>
        </p:nvSpPr>
        <p:spPr>
          <a:xfrm>
            <a:off x="3850444" y="9430093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592138" y="806450"/>
            <a:ext cx="5391150" cy="40433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dc4e207cf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dc4e207cf8_0_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gdc4e207cf8_0_0:notes"/>
          <p:cNvSpPr txBox="1">
            <a:spLocks noGrp="1"/>
          </p:cNvSpPr>
          <p:nvPr>
            <p:ph type="sldNum" idx="12"/>
          </p:nvPr>
        </p:nvSpPr>
        <p:spPr>
          <a:xfrm>
            <a:off x="3850444" y="9430093"/>
            <a:ext cx="2945700" cy="498000"/>
          </a:xfrm>
          <a:prstGeom prst="rect">
            <a:avLst/>
          </a:prstGeom>
        </p:spPr>
        <p:txBody>
          <a:bodyPr spcFirstLastPara="1" wrap="square" lIns="94850" tIns="47425" rIns="94850" bIns="47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50" tIns="47425" rIns="94850" bIns="47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70400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rgbClr val="63C8FC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ctrTitle"/>
          </p:nvPr>
        </p:nvSpPr>
        <p:spPr>
          <a:xfrm>
            <a:off x="4572000" y="836613"/>
            <a:ext cx="4318000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ubTitle" idx="1"/>
          </p:nvPr>
        </p:nvSpPr>
        <p:spPr>
          <a:xfrm>
            <a:off x="4572000" y="3068638"/>
            <a:ext cx="4313238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5" name="Google Shape;25;p2"/>
          <p:cNvCxnSpPr/>
          <p:nvPr/>
        </p:nvCxnSpPr>
        <p:spPr>
          <a:xfrm rot="10800000">
            <a:off x="4572000" y="2924175"/>
            <a:ext cx="4321175" cy="0"/>
          </a:xfrm>
          <a:prstGeom prst="straightConnector1">
            <a:avLst/>
          </a:prstGeom>
          <a:noFill/>
          <a:ln w="101600" cap="flat" cmpd="sng">
            <a:solidFill>
              <a:srgbClr val="CC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" name="Google Shape;2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247" y="188640"/>
            <a:ext cx="2417553" cy="1434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body" idx="1"/>
          </p:nvPr>
        </p:nvSpPr>
        <p:spPr>
          <a:xfrm rot="5400000">
            <a:off x="2216944" y="-437356"/>
            <a:ext cx="4781550" cy="8856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>
            <a:spLocks noGrp="1"/>
          </p:cNvSpPr>
          <p:nvPr>
            <p:ph type="title"/>
          </p:nvPr>
        </p:nvSpPr>
        <p:spPr>
          <a:xfrm rot="5400000">
            <a:off x="4814094" y="2051844"/>
            <a:ext cx="637381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body" idx="1"/>
          </p:nvPr>
        </p:nvSpPr>
        <p:spPr>
          <a:xfrm rot="5400000">
            <a:off x="165894" y="-157956"/>
            <a:ext cx="6373812" cy="6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4351337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83125" y="1600200"/>
            <a:ext cx="4352925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❑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o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Char char="❑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o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˚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ourier New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3">
            <a:alphaModFix/>
          </a:blip>
          <a:srcRect t="33200" b="60157"/>
          <a:stretch/>
        </p:blipFill>
        <p:spPr>
          <a:xfrm>
            <a:off x="0" y="6402438"/>
            <a:ext cx="9144000" cy="4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13">
            <a:alphaModFix/>
          </a:blip>
          <a:srcRect b="79400"/>
          <a:stretch/>
        </p:blipFill>
        <p:spPr>
          <a:xfrm>
            <a:off x="0" y="0"/>
            <a:ext cx="9144000" cy="141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62" cy="478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Noto Sans Symbols"/>
              <a:buChar char="❑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00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0000FF"/>
              </a:buClr>
              <a:buSzPts val="2700"/>
              <a:buFont typeface="Noto Sans Symbols"/>
              <a:buChar char="▪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4650" algn="l" rtl="0">
              <a:lnSpc>
                <a:spcPct val="100000"/>
              </a:lnSpc>
              <a:spcBef>
                <a:spcPts val="460"/>
              </a:spcBef>
              <a:spcAft>
                <a:spcPts val="0"/>
              </a:spcAft>
              <a:buClr>
                <a:srgbClr val="0000FF"/>
              </a:buClr>
              <a:buSzPts val="2300"/>
              <a:buFont typeface="Courier New"/>
              <a:buChar char="o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Arial"/>
              <a:buChar char="˚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dt" idx="10"/>
          </p:nvPr>
        </p:nvSpPr>
        <p:spPr>
          <a:xfrm>
            <a:off x="457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3124200" y="6573838"/>
            <a:ext cx="2895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sldNum" idx="12"/>
          </p:nvPr>
        </p:nvSpPr>
        <p:spPr>
          <a:xfrm>
            <a:off x="6553200" y="6573838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7" name="Google Shape;17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79388" y="144415"/>
            <a:ext cx="1950481" cy="115748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/>
        </p:nvSpPr>
        <p:spPr>
          <a:xfrm>
            <a:off x="1907704" y="4869160"/>
            <a:ext cx="63357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lt1"/>
                </a:solidFill>
              </a:rPr>
              <a:t>FFC118-WP01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May 2021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>
            <a:spLocks noGrp="1"/>
          </p:cNvSpPr>
          <p:nvPr>
            <p:ph type="ctrTitle"/>
          </p:nvPr>
        </p:nvSpPr>
        <p:spPr>
          <a:xfrm>
            <a:off x="2627784" y="836613"/>
            <a:ext cx="6262216" cy="193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Reporting Against Ministers’ Directives 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body" idx="1"/>
          </p:nvPr>
        </p:nvSpPr>
        <p:spPr>
          <a:xfrm>
            <a:off x="179388" y="1600200"/>
            <a:ext cx="8856600" cy="478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GB"/>
              <a:t>(i) introduced as a standing agenda item in 2019 in Pohnpei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GB"/>
              <a:t>(ii) intention is to set the scene for our meeting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GB"/>
              <a:t>(iii) Leaders’ Special meeting in 2021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0" y="7938"/>
            <a:ext cx="91440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Recommendation</a:t>
            </a:r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body" idx="1"/>
          </p:nvPr>
        </p:nvSpPr>
        <p:spPr>
          <a:xfrm>
            <a:off x="143663" y="1485100"/>
            <a:ext cx="8856600" cy="47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500">
                <a:latin typeface="Calibri"/>
                <a:ea typeface="Calibri"/>
                <a:cs typeface="Calibri"/>
                <a:sym typeface="Calibri"/>
              </a:rPr>
              <a:t>The Committee is  invited to:</a:t>
            </a:r>
            <a:endParaRPr sz="3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5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0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libri"/>
              <a:buAutoNum type="romanLcPeriod"/>
            </a:pPr>
            <a:r>
              <a:rPr lang="en-GB" sz="3500" b="1">
                <a:latin typeface="Calibri"/>
                <a:ea typeface="Calibri"/>
                <a:cs typeface="Calibri"/>
                <a:sym typeface="Calibri"/>
              </a:rPr>
              <a:t>Consider</a:t>
            </a:r>
            <a:r>
              <a:rPr lang="en-GB" sz="3500">
                <a:latin typeface="Calibri"/>
                <a:ea typeface="Calibri"/>
                <a:cs typeface="Calibri"/>
                <a:sym typeface="Calibri"/>
              </a:rPr>
              <a:t> the overview of the status of work against the 2020 FFC Ministerial directives, noting that these will be discussed in detail over the course of the meeting. </a:t>
            </a:r>
            <a:endParaRPr sz="3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fa">
  <a:themeElements>
    <a:clrScheme name="ff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On-screen Show (4:3)</PresentationFormat>
  <Paragraphs>14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Courier New</vt:lpstr>
      <vt:lpstr>Noto Sans Symbols</vt:lpstr>
      <vt:lpstr>Times New Roman</vt:lpstr>
      <vt:lpstr>ffa</vt:lpstr>
      <vt:lpstr>Reporting Against Ministers’ Directives   </vt:lpstr>
      <vt:lpstr>PowerPoint Presentation</vt:lpstr>
      <vt:lpstr>Recommendation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Reporting Against Ministers’ Directives   </dc:title>
  <dc:creator>Patricia Sachs-Cornish</dc:creator>
  <cp:lastModifiedBy>Patricia Sachs-Cornish</cp:lastModifiedBy>
  <cp:revision>1</cp:revision>
  <dcterms:modified xsi:type="dcterms:W3CDTF">2021-05-22T20:56:14Z</dcterms:modified>
</cp:coreProperties>
</file>